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0"/>
      <p:bold r:id="rId11"/>
      <p:italic r:id="rId12"/>
      <p:boldItalic r:id="rId13"/>
    </p:embeddedFont>
    <p:embeddedFont>
      <p:font typeface="Impact" panose="020B0806030902050204" pitchFamily="34" charset="0"/>
      <p:regular r:id="rId14"/>
    </p:embeddedFont>
    <p:embeddedFont>
      <p:font typeface="Lucida Bright" panose="02040602050505020304" pitchFamily="18" charset="0"/>
      <p:regular r:id="rId15"/>
      <p:bold r:id="rId16"/>
      <p:italic r:id="rId17"/>
      <p:boldItalic r:id="rId18"/>
    </p:embeddedFont>
    <p:embeddedFont>
      <p:font typeface="Wingdings 3" panose="05040102010807070707" pitchFamily="18" charset="2"/>
      <p:regular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02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60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6f9e47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6f9e470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d989f16b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d989f16b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d989f16b0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d989f16b0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d989f16b0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d989f16b0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d989f16b0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d989f16b0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d989f16b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d989f16b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216" y="1085850"/>
            <a:ext cx="6619244" cy="2497186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216" y="3583035"/>
            <a:ext cx="6619244" cy="646065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0607289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3600440"/>
            <a:ext cx="6619243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216" y="514350"/>
            <a:ext cx="6619244" cy="27305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7" y="4025494"/>
            <a:ext cx="6619242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6780150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085850"/>
            <a:ext cx="6619244" cy="148590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6619244" cy="177165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8769662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101" y="1085850"/>
            <a:ext cx="5999486" cy="1742531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7800" y="2828380"/>
            <a:ext cx="5459737" cy="256631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3262993"/>
            <a:ext cx="6619244" cy="125730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2" name="TextBox 11"/>
          <p:cNvSpPr txBox="1"/>
          <p:nvPr/>
        </p:nvSpPr>
        <p:spPr>
          <a:xfrm>
            <a:off x="673721" y="728440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7868" y="1960341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3515358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343151"/>
            <a:ext cx="6619245" cy="123988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2087841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710" y="1485900"/>
            <a:ext cx="221015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347" y="2000250"/>
            <a:ext cx="2195513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2745" y="1485900"/>
            <a:ext cx="220218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4829" y="2000250"/>
            <a:ext cx="2210096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1485900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3525" y="2000250"/>
            <a:ext cx="2199085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3/30/2019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5334998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347" y="3188212"/>
            <a:ext cx="220503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347" y="1657350"/>
            <a:ext cx="2205038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347" y="3620409"/>
            <a:ext cx="220503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032" y="3188212"/>
            <a:ext cx="219789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031" y="1657350"/>
            <a:ext cx="2197894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016" y="3620408"/>
            <a:ext cx="2200805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3188212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3525" y="1657350"/>
            <a:ext cx="2199085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3432" y="3620406"/>
            <a:ext cx="220199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3/30/2019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8379768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1456706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8159" y="322660"/>
            <a:ext cx="1314451" cy="4369594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348" y="665561"/>
            <a:ext cx="5567362" cy="402669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72409985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24586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670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7867769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2146300"/>
            <a:ext cx="6619243" cy="143673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3/30/2019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0792257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485" y="1545432"/>
            <a:ext cx="3297254" cy="3146822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0870" y="1542069"/>
            <a:ext cx="3297256" cy="315018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3/30/2019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5261594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5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485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0872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0872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3/30/2019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8650951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3/30/2019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813984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3/30/2019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99164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5" y="1085850"/>
            <a:ext cx="2550798" cy="1085850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462" y="1085850"/>
            <a:ext cx="3896998" cy="34290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5" y="2346961"/>
            <a:ext cx="2550797" cy="2171699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3/30/2019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4706782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430" y="1390644"/>
            <a:ext cx="3819680" cy="1181106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2160" y="857250"/>
            <a:ext cx="2400300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3813734" cy="10287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5628140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4"/>
            <a:ext cx="3027759" cy="31412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1"/>
            <a:ext cx="1141809" cy="177409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60" y="1"/>
            <a:ext cx="1202540" cy="8560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10503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4" y="1539689"/>
            <a:ext cx="6709906" cy="3146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616730" y="1343026"/>
            <a:ext cx="742949" cy="2285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3/30/2019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713680" y="2418973"/>
            <a:ext cx="2894846" cy="2286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4406" y="221797"/>
            <a:ext cx="628649" cy="5757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696794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  <p:sldLayoutId id="2147483776" r:id="rId17"/>
    <p:sldLayoutId id="2147483777" r:id="rId18"/>
    <p:sldLayoutId id="2147483778" r:id="rId19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15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87950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1026524" y="982255"/>
            <a:ext cx="6468649" cy="15873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Preparing your Pitch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2309146" y="3134341"/>
            <a:ext cx="3903406" cy="7908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bg1"/>
                </a:solidFill>
              </a:rPr>
              <a:t>TEAM MEDICARE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4294967295"/>
          </p:nvPr>
        </p:nvSpPr>
        <p:spPr>
          <a:xfrm>
            <a:off x="0" y="96838"/>
            <a:ext cx="8521700" cy="320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 err="1">
                <a:solidFill>
                  <a:srgbClr val="FF0000"/>
                </a:solidFill>
              </a:rPr>
              <a:t>Dat</a:t>
            </a:r>
            <a:r>
              <a:rPr lang="en-US" sz="1000" dirty="0">
                <a:solidFill>
                  <a:srgbClr val="FF0000"/>
                </a:solidFill>
              </a:rPr>
              <a:t> Hack ‘19</a:t>
            </a:r>
            <a:endParaRPr sz="10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1511236" y="937736"/>
            <a:ext cx="6403732" cy="5087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How to Get Started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1511236" y="2571750"/>
            <a:ext cx="5600419" cy="22968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1"/>
                </a:solidFill>
              </a:rPr>
              <a:t>What is the problem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1"/>
                </a:solidFill>
              </a:rPr>
              <a:t>Lack of good child delivery care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1"/>
                </a:solidFill>
              </a:rPr>
              <a:t>Inadequate maternity care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1"/>
                </a:solidFill>
              </a:rPr>
              <a:t>Lack of consultation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1"/>
                </a:solidFill>
              </a:rPr>
              <a:t>Lack of knowledge on first aid user guild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796932-7B69-4C01-8789-BA5FD5E35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0157" y="105902"/>
            <a:ext cx="516925" cy="64489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1870145" y="873536"/>
            <a:ext cx="5646648" cy="5775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Introduce your Solution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1004906" y="3060176"/>
            <a:ext cx="6511887" cy="18758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1"/>
                </a:solidFill>
              </a:rPr>
              <a:t>1.  Getting good access to the medical personnel</a:t>
            </a:r>
          </a:p>
          <a:p>
            <a:pPr lvl="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1"/>
                </a:solidFill>
              </a:rPr>
              <a:t>2. To make communication between Doctor and patient effective</a:t>
            </a:r>
          </a:p>
          <a:p>
            <a:pPr lvl="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1"/>
                </a:solidFill>
              </a:rPr>
              <a:t>3.  Make child delivery (maternity) easy</a:t>
            </a:r>
          </a:p>
          <a:p>
            <a:pPr lvl="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1"/>
                </a:solidFill>
              </a:rPr>
              <a:t>4.  Making consultation easy and fast</a:t>
            </a:r>
          </a:p>
          <a:p>
            <a:pPr lvl="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1"/>
                </a:solidFill>
              </a:rPr>
              <a:t>5.  Making other have knowledge about first aid.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90757E-C250-47DE-919F-8833177B2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0157" y="105902"/>
            <a:ext cx="516925" cy="64489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115055" y="42207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tx1"/>
                </a:solidFill>
              </a:rPr>
              <a:t>How it Works</a:t>
            </a:r>
            <a:endParaRPr sz="4000" dirty="0">
              <a:solidFill>
                <a:schemeClr val="tx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7864554-AFD0-4550-9D64-D78B2153B2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4030178"/>
              </p:ext>
            </p:extLst>
          </p:nvPr>
        </p:nvGraphicFramePr>
        <p:xfrm>
          <a:off x="1212849" y="1830070"/>
          <a:ext cx="6829938" cy="2968072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1138323">
                  <a:extLst>
                    <a:ext uri="{9D8B030D-6E8A-4147-A177-3AD203B41FA5}">
                      <a16:colId xmlns:a16="http://schemas.microsoft.com/office/drawing/2014/main" val="3735252239"/>
                    </a:ext>
                  </a:extLst>
                </a:gridCol>
                <a:gridCol w="1138323">
                  <a:extLst>
                    <a:ext uri="{9D8B030D-6E8A-4147-A177-3AD203B41FA5}">
                      <a16:colId xmlns:a16="http://schemas.microsoft.com/office/drawing/2014/main" val="3149799821"/>
                    </a:ext>
                  </a:extLst>
                </a:gridCol>
                <a:gridCol w="1138323">
                  <a:extLst>
                    <a:ext uri="{9D8B030D-6E8A-4147-A177-3AD203B41FA5}">
                      <a16:colId xmlns:a16="http://schemas.microsoft.com/office/drawing/2014/main" val="3747580101"/>
                    </a:ext>
                  </a:extLst>
                </a:gridCol>
                <a:gridCol w="1138323">
                  <a:extLst>
                    <a:ext uri="{9D8B030D-6E8A-4147-A177-3AD203B41FA5}">
                      <a16:colId xmlns:a16="http://schemas.microsoft.com/office/drawing/2014/main" val="2577387205"/>
                    </a:ext>
                  </a:extLst>
                </a:gridCol>
                <a:gridCol w="1138323">
                  <a:extLst>
                    <a:ext uri="{9D8B030D-6E8A-4147-A177-3AD203B41FA5}">
                      <a16:colId xmlns:a16="http://schemas.microsoft.com/office/drawing/2014/main" val="2077142748"/>
                    </a:ext>
                  </a:extLst>
                </a:gridCol>
                <a:gridCol w="1138323">
                  <a:extLst>
                    <a:ext uri="{9D8B030D-6E8A-4147-A177-3AD203B41FA5}">
                      <a16:colId xmlns:a16="http://schemas.microsoft.com/office/drawing/2014/main" val="2935862287"/>
                    </a:ext>
                  </a:extLst>
                </a:gridCol>
              </a:tblGrid>
              <a:tr h="742018">
                <a:tc>
                  <a:txBody>
                    <a:bodyPr/>
                    <a:lstStyle/>
                    <a:p>
                      <a:r>
                        <a:rPr lang="en-US" dirty="0"/>
                        <a:t>PATIENT</a:t>
                      </a:r>
                    </a:p>
                    <a:p>
                      <a:r>
                        <a:rPr lang="en-US" dirty="0"/>
                        <a:t>FIRST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PATIENT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NURSE</a:t>
                      </a:r>
                    </a:p>
                    <a:p>
                      <a:r>
                        <a:rPr lang="en-US" dirty="0"/>
                        <a:t>FIRST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  <a:p>
                      <a:r>
                        <a:rPr lang="en-US" dirty="0"/>
                        <a:t>FIRST TIME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948492"/>
                  </a:ext>
                </a:extLst>
              </a:tr>
              <a:tr h="742018">
                <a:tc>
                  <a:txBody>
                    <a:bodyPr/>
                    <a:lstStyle/>
                    <a:p>
                      <a:r>
                        <a:rPr lang="en-US" dirty="0"/>
                        <a:t>SIGN 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 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 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 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 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 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0602981"/>
                  </a:ext>
                </a:extLst>
              </a:tr>
              <a:tr h="742018">
                <a:tc>
                  <a:txBody>
                    <a:bodyPr/>
                    <a:lstStyle/>
                    <a:p>
                      <a:r>
                        <a:rPr lang="en-US" dirty="0"/>
                        <a:t>CREATE </a:t>
                      </a:r>
                    </a:p>
                    <a:p>
                      <a:r>
                        <a:rPr lang="en-US" dirty="0"/>
                        <a:t>ACCOUNT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CREATE</a:t>
                      </a:r>
                    </a:p>
                    <a:p>
                      <a:r>
                        <a:rPr lang="en-US" dirty="0"/>
                        <a:t>ACCOUNT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CREATE</a:t>
                      </a:r>
                    </a:p>
                    <a:p>
                      <a:r>
                        <a:rPr lang="en-US" dirty="0"/>
                        <a:t>ACCOUNT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375295"/>
                  </a:ext>
                </a:extLst>
              </a:tr>
              <a:tr h="742018">
                <a:tc>
                  <a:txBody>
                    <a:bodyPr/>
                    <a:lstStyle/>
                    <a:p>
                      <a:r>
                        <a:rPr lang="en-US" dirty="0"/>
                        <a:t>COMM.</a:t>
                      </a:r>
                    </a:p>
                    <a:p>
                      <a:r>
                        <a:rPr lang="en-US" dirty="0"/>
                        <a:t>WITH</a:t>
                      </a:r>
                    </a:p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COMM.</a:t>
                      </a:r>
                    </a:p>
                    <a:p>
                      <a:r>
                        <a:rPr lang="en-US" dirty="0"/>
                        <a:t>WITH</a:t>
                      </a:r>
                    </a:p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COMM.</a:t>
                      </a:r>
                    </a:p>
                    <a:p>
                      <a:r>
                        <a:rPr lang="en-US" dirty="0"/>
                        <a:t>WITH</a:t>
                      </a:r>
                    </a:p>
                    <a:p>
                      <a:r>
                        <a:rPr lang="en-US" dirty="0"/>
                        <a:t>PATIENT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COMM.</a:t>
                      </a:r>
                    </a:p>
                    <a:p>
                      <a:r>
                        <a:rPr lang="en-US" dirty="0"/>
                        <a:t>WITH</a:t>
                      </a:r>
                    </a:p>
                    <a:p>
                      <a:r>
                        <a:rPr lang="en-US" dirty="0"/>
                        <a:t>PATIENT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COMM.</a:t>
                      </a:r>
                    </a:p>
                    <a:p>
                      <a:r>
                        <a:rPr lang="en-US" dirty="0"/>
                        <a:t>WITH</a:t>
                      </a:r>
                    </a:p>
                    <a:p>
                      <a:r>
                        <a:rPr lang="en-US" dirty="0"/>
                        <a:t>PATIENT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COMM.</a:t>
                      </a:r>
                    </a:p>
                    <a:p>
                      <a:r>
                        <a:rPr lang="en-US" dirty="0"/>
                        <a:t>WITH</a:t>
                      </a:r>
                    </a:p>
                    <a:p>
                      <a:r>
                        <a:rPr lang="en-US" dirty="0"/>
                        <a:t>PATIENT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3174510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7B85906D-AD49-4D0B-BB7D-B142EF7581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0157" y="105902"/>
            <a:ext cx="516925" cy="644896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DB5F126-20AD-493E-8E70-ECD5052177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82820" y="344112"/>
            <a:ext cx="4510462" cy="18310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>
                <a:solidFill>
                  <a:schemeClr val="tx1"/>
                </a:solidFill>
                <a:latin typeface="Impact" panose="020B0806030902050204" pitchFamily="34" charset="0"/>
              </a:rPr>
              <a:t>TEAM</a:t>
            </a:r>
            <a:endParaRPr lang="en-US" sz="7200" dirty="0">
              <a:solidFill>
                <a:schemeClr val="tx1"/>
              </a:solidFill>
              <a:latin typeface="Lucida Bright" panose="02040602050505020304" pitchFamily="18" charset="0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84B0E8C-CB69-40B1-B3B6-E8C0975B0701}"/>
              </a:ext>
            </a:extLst>
          </p:cNvPr>
          <p:cNvGrpSpPr/>
          <p:nvPr/>
        </p:nvGrpSpPr>
        <p:grpSpPr>
          <a:xfrm>
            <a:off x="4824459" y="496501"/>
            <a:ext cx="1048800" cy="2128475"/>
            <a:chOff x="2127325" y="1543594"/>
            <a:chExt cx="2038575" cy="4757707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472CFDAC-27E1-4299-A72E-839A6F7924ED}"/>
                </a:ext>
              </a:extLst>
            </p:cNvPr>
            <p:cNvGrpSpPr/>
            <p:nvPr/>
          </p:nvGrpSpPr>
          <p:grpSpPr>
            <a:xfrm>
              <a:off x="2127325" y="1543594"/>
              <a:ext cx="2038575" cy="1885405"/>
              <a:chOff x="2127325" y="1543594"/>
              <a:chExt cx="2038575" cy="1885405"/>
            </a:xfrm>
          </p:grpSpPr>
          <p:sp>
            <p:nvSpPr>
              <p:cNvPr id="38" name="Rectangle: Top Corners Rounded 37">
                <a:extLst>
                  <a:ext uri="{FF2B5EF4-FFF2-40B4-BE49-F238E27FC236}">
                    <a16:creationId xmlns:a16="http://schemas.microsoft.com/office/drawing/2014/main" id="{0ADB06D1-8DF9-46E5-A1A6-DE0AADE33E56}"/>
                  </a:ext>
                </a:extLst>
              </p:cNvPr>
              <p:cNvSpPr/>
              <p:nvPr/>
            </p:nvSpPr>
            <p:spPr>
              <a:xfrm>
                <a:off x="2127325" y="1543594"/>
                <a:ext cx="2038575" cy="1885405"/>
              </a:xfrm>
              <a:prstGeom prst="round2SameRect">
                <a:avLst/>
              </a:prstGeom>
              <a:solidFill>
                <a:srgbClr val="09707B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3AE70A2-7C31-434F-AB7F-FF075EE029BC}"/>
                  </a:ext>
                </a:extLst>
              </p:cNvPr>
              <p:cNvSpPr txBox="1"/>
              <p:nvPr/>
            </p:nvSpPr>
            <p:spPr>
              <a:xfrm>
                <a:off x="2261100" y="1933626"/>
                <a:ext cx="1670162" cy="6191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/>
                  <a:t>KAFUI</a:t>
                </a:r>
              </a:p>
            </p:txBody>
          </p:sp>
        </p:grp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1BBE500-98FF-405C-AD7F-BF2E69840031}"/>
                </a:ext>
              </a:extLst>
            </p:cNvPr>
            <p:cNvSpPr/>
            <p:nvPr/>
          </p:nvSpPr>
          <p:spPr>
            <a:xfrm>
              <a:off x="2127325" y="2656764"/>
              <a:ext cx="2038573" cy="3644537"/>
            </a:xfrm>
            <a:custGeom>
              <a:avLst/>
              <a:gdLst>
                <a:gd name="connsiteX0" fmla="*/ 276503 w 1658983"/>
                <a:gd name="connsiteY0" fmla="*/ 0 h 3644537"/>
                <a:gd name="connsiteX1" fmla="*/ 362966 w 1658983"/>
                <a:gd name="connsiteY1" fmla="*/ 0 h 3644537"/>
                <a:gd name="connsiteX2" fmla="*/ 390165 w 1658983"/>
                <a:gd name="connsiteY2" fmla="*/ 87621 h 3644537"/>
                <a:gd name="connsiteX3" fmla="*/ 829491 w 1658983"/>
                <a:gd name="connsiteY3" fmla="*/ 378825 h 3644537"/>
                <a:gd name="connsiteX4" fmla="*/ 1268817 w 1658983"/>
                <a:gd name="connsiteY4" fmla="*/ 87621 h 3644537"/>
                <a:gd name="connsiteX5" fmla="*/ 1296016 w 1658983"/>
                <a:gd name="connsiteY5" fmla="*/ 0 h 3644537"/>
                <a:gd name="connsiteX6" fmla="*/ 1382480 w 1658983"/>
                <a:gd name="connsiteY6" fmla="*/ 0 h 3644537"/>
                <a:gd name="connsiteX7" fmla="*/ 1658983 w 1658983"/>
                <a:gd name="connsiteY7" fmla="*/ 276503 h 3644537"/>
                <a:gd name="connsiteX8" fmla="*/ 1658983 w 1658983"/>
                <a:gd name="connsiteY8" fmla="*/ 3368034 h 3644537"/>
                <a:gd name="connsiteX9" fmla="*/ 1382480 w 1658983"/>
                <a:gd name="connsiteY9" fmla="*/ 3644537 h 3644537"/>
                <a:gd name="connsiteX10" fmla="*/ 276503 w 1658983"/>
                <a:gd name="connsiteY10" fmla="*/ 3644537 h 3644537"/>
                <a:gd name="connsiteX11" fmla="*/ 0 w 1658983"/>
                <a:gd name="connsiteY11" fmla="*/ 3368034 h 3644537"/>
                <a:gd name="connsiteX12" fmla="*/ 0 w 1658983"/>
                <a:gd name="connsiteY12" fmla="*/ 276503 h 3644537"/>
                <a:gd name="connsiteX13" fmla="*/ 276503 w 1658983"/>
                <a:gd name="connsiteY13" fmla="*/ 0 h 3644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8983" h="3644537">
                  <a:moveTo>
                    <a:pt x="276503" y="0"/>
                  </a:moveTo>
                  <a:lnTo>
                    <a:pt x="362966" y="0"/>
                  </a:lnTo>
                  <a:lnTo>
                    <a:pt x="390165" y="87621"/>
                  </a:lnTo>
                  <a:cubicBezTo>
                    <a:pt x="462546" y="258749"/>
                    <a:pt x="631996" y="378825"/>
                    <a:pt x="829491" y="378825"/>
                  </a:cubicBezTo>
                  <a:cubicBezTo>
                    <a:pt x="1026986" y="378825"/>
                    <a:pt x="1196436" y="258749"/>
                    <a:pt x="1268817" y="87621"/>
                  </a:cubicBezTo>
                  <a:lnTo>
                    <a:pt x="1296016" y="0"/>
                  </a:lnTo>
                  <a:lnTo>
                    <a:pt x="1382480" y="0"/>
                  </a:lnTo>
                  <a:cubicBezTo>
                    <a:pt x="1535188" y="0"/>
                    <a:pt x="1658983" y="123795"/>
                    <a:pt x="1658983" y="276503"/>
                  </a:cubicBezTo>
                  <a:lnTo>
                    <a:pt x="1658983" y="3368034"/>
                  </a:lnTo>
                  <a:cubicBezTo>
                    <a:pt x="1658983" y="3520742"/>
                    <a:pt x="1535188" y="3644537"/>
                    <a:pt x="1382480" y="3644537"/>
                  </a:cubicBezTo>
                  <a:lnTo>
                    <a:pt x="276503" y="3644537"/>
                  </a:lnTo>
                  <a:cubicBezTo>
                    <a:pt x="123795" y="3644537"/>
                    <a:pt x="0" y="3520742"/>
                    <a:pt x="0" y="3368034"/>
                  </a:cubicBezTo>
                  <a:lnTo>
                    <a:pt x="0" y="276503"/>
                  </a:lnTo>
                  <a:cubicBezTo>
                    <a:pt x="0" y="123795"/>
                    <a:pt x="123795" y="0"/>
                    <a:pt x="276503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127000" sx="105000" sy="105000" algn="ctr" rotWithShape="0">
                <a:srgbClr val="000000">
                  <a:alpha val="26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6F63B1F2-56A4-4D90-A4BA-3FE625C2A9AF}"/>
              </a:ext>
            </a:extLst>
          </p:cNvPr>
          <p:cNvGrpSpPr/>
          <p:nvPr/>
        </p:nvGrpSpPr>
        <p:grpSpPr>
          <a:xfrm>
            <a:off x="6160125" y="494983"/>
            <a:ext cx="1048800" cy="2128475"/>
            <a:chOff x="2127325" y="1543594"/>
            <a:chExt cx="2038575" cy="4757707"/>
          </a:xfrm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0063A911-EF93-4887-81D6-A278D6255DB7}"/>
                </a:ext>
              </a:extLst>
            </p:cNvPr>
            <p:cNvGrpSpPr/>
            <p:nvPr/>
          </p:nvGrpSpPr>
          <p:grpSpPr>
            <a:xfrm>
              <a:off x="2127325" y="1543594"/>
              <a:ext cx="2038575" cy="1885405"/>
              <a:chOff x="2127325" y="1543594"/>
              <a:chExt cx="2038575" cy="1885405"/>
            </a:xfrm>
          </p:grpSpPr>
          <p:sp>
            <p:nvSpPr>
              <p:cNvPr id="60" name="Rectangle: Top Corners Rounded 59">
                <a:extLst>
                  <a:ext uri="{FF2B5EF4-FFF2-40B4-BE49-F238E27FC236}">
                    <a16:creationId xmlns:a16="http://schemas.microsoft.com/office/drawing/2014/main" id="{7DB92E43-586C-47ED-9A17-15FC5F919F99}"/>
                  </a:ext>
                </a:extLst>
              </p:cNvPr>
              <p:cNvSpPr/>
              <p:nvPr/>
            </p:nvSpPr>
            <p:spPr>
              <a:xfrm>
                <a:off x="2127325" y="1543594"/>
                <a:ext cx="2038575" cy="1885405"/>
              </a:xfrm>
              <a:prstGeom prst="round2SameRect">
                <a:avLst/>
              </a:prstGeom>
              <a:solidFill>
                <a:srgbClr val="09707B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4EBC17D0-09CA-415C-BC5D-CC4E9D5357C9}"/>
                  </a:ext>
                </a:extLst>
              </p:cNvPr>
              <p:cNvSpPr txBox="1"/>
              <p:nvPr/>
            </p:nvSpPr>
            <p:spPr>
              <a:xfrm>
                <a:off x="2241989" y="1933623"/>
                <a:ext cx="1670160" cy="6191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/>
                  <a:t> MAWULI</a:t>
                </a:r>
              </a:p>
            </p:txBody>
          </p:sp>
        </p:grp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0ECB3B33-8F5F-4E1F-860F-1F02CC86B406}"/>
                </a:ext>
              </a:extLst>
            </p:cNvPr>
            <p:cNvSpPr/>
            <p:nvPr/>
          </p:nvSpPr>
          <p:spPr>
            <a:xfrm>
              <a:off x="2127325" y="2656764"/>
              <a:ext cx="2038573" cy="3644537"/>
            </a:xfrm>
            <a:custGeom>
              <a:avLst/>
              <a:gdLst>
                <a:gd name="connsiteX0" fmla="*/ 276503 w 1658983"/>
                <a:gd name="connsiteY0" fmla="*/ 0 h 3644537"/>
                <a:gd name="connsiteX1" fmla="*/ 362966 w 1658983"/>
                <a:gd name="connsiteY1" fmla="*/ 0 h 3644537"/>
                <a:gd name="connsiteX2" fmla="*/ 390165 w 1658983"/>
                <a:gd name="connsiteY2" fmla="*/ 87621 h 3644537"/>
                <a:gd name="connsiteX3" fmla="*/ 829491 w 1658983"/>
                <a:gd name="connsiteY3" fmla="*/ 378825 h 3644537"/>
                <a:gd name="connsiteX4" fmla="*/ 1268817 w 1658983"/>
                <a:gd name="connsiteY4" fmla="*/ 87621 h 3644537"/>
                <a:gd name="connsiteX5" fmla="*/ 1296016 w 1658983"/>
                <a:gd name="connsiteY5" fmla="*/ 0 h 3644537"/>
                <a:gd name="connsiteX6" fmla="*/ 1382480 w 1658983"/>
                <a:gd name="connsiteY6" fmla="*/ 0 h 3644537"/>
                <a:gd name="connsiteX7" fmla="*/ 1658983 w 1658983"/>
                <a:gd name="connsiteY7" fmla="*/ 276503 h 3644537"/>
                <a:gd name="connsiteX8" fmla="*/ 1658983 w 1658983"/>
                <a:gd name="connsiteY8" fmla="*/ 3368034 h 3644537"/>
                <a:gd name="connsiteX9" fmla="*/ 1382480 w 1658983"/>
                <a:gd name="connsiteY9" fmla="*/ 3644537 h 3644537"/>
                <a:gd name="connsiteX10" fmla="*/ 276503 w 1658983"/>
                <a:gd name="connsiteY10" fmla="*/ 3644537 h 3644537"/>
                <a:gd name="connsiteX11" fmla="*/ 0 w 1658983"/>
                <a:gd name="connsiteY11" fmla="*/ 3368034 h 3644537"/>
                <a:gd name="connsiteX12" fmla="*/ 0 w 1658983"/>
                <a:gd name="connsiteY12" fmla="*/ 276503 h 3644537"/>
                <a:gd name="connsiteX13" fmla="*/ 276503 w 1658983"/>
                <a:gd name="connsiteY13" fmla="*/ 0 h 3644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8983" h="3644537">
                  <a:moveTo>
                    <a:pt x="276503" y="0"/>
                  </a:moveTo>
                  <a:lnTo>
                    <a:pt x="362966" y="0"/>
                  </a:lnTo>
                  <a:lnTo>
                    <a:pt x="390165" y="87621"/>
                  </a:lnTo>
                  <a:cubicBezTo>
                    <a:pt x="462546" y="258749"/>
                    <a:pt x="631996" y="378825"/>
                    <a:pt x="829491" y="378825"/>
                  </a:cubicBezTo>
                  <a:cubicBezTo>
                    <a:pt x="1026986" y="378825"/>
                    <a:pt x="1196436" y="258749"/>
                    <a:pt x="1268817" y="87621"/>
                  </a:cubicBezTo>
                  <a:lnTo>
                    <a:pt x="1296016" y="0"/>
                  </a:lnTo>
                  <a:lnTo>
                    <a:pt x="1382480" y="0"/>
                  </a:lnTo>
                  <a:cubicBezTo>
                    <a:pt x="1535188" y="0"/>
                    <a:pt x="1658983" y="123795"/>
                    <a:pt x="1658983" y="276503"/>
                  </a:cubicBezTo>
                  <a:lnTo>
                    <a:pt x="1658983" y="3368034"/>
                  </a:lnTo>
                  <a:cubicBezTo>
                    <a:pt x="1658983" y="3520742"/>
                    <a:pt x="1535188" y="3644537"/>
                    <a:pt x="1382480" y="3644537"/>
                  </a:cubicBezTo>
                  <a:lnTo>
                    <a:pt x="276503" y="3644537"/>
                  </a:lnTo>
                  <a:cubicBezTo>
                    <a:pt x="123795" y="3644537"/>
                    <a:pt x="0" y="3520742"/>
                    <a:pt x="0" y="3368034"/>
                  </a:cubicBezTo>
                  <a:lnTo>
                    <a:pt x="0" y="276503"/>
                  </a:lnTo>
                  <a:cubicBezTo>
                    <a:pt x="0" y="123795"/>
                    <a:pt x="123795" y="0"/>
                    <a:pt x="276503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127000" sx="105000" sy="105000" algn="ctr" rotWithShape="0">
                <a:srgbClr val="000000">
                  <a:alpha val="26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8EB05047-7AB1-4D12-BE2D-D5189F3947B1}"/>
              </a:ext>
            </a:extLst>
          </p:cNvPr>
          <p:cNvGrpSpPr/>
          <p:nvPr/>
        </p:nvGrpSpPr>
        <p:grpSpPr>
          <a:xfrm>
            <a:off x="4634919" y="2862625"/>
            <a:ext cx="1048800" cy="2128475"/>
            <a:chOff x="2127325" y="1543594"/>
            <a:chExt cx="2038575" cy="4757707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0B321CFC-7ABB-4A56-A920-D00149D4777D}"/>
                </a:ext>
              </a:extLst>
            </p:cNvPr>
            <p:cNvGrpSpPr/>
            <p:nvPr/>
          </p:nvGrpSpPr>
          <p:grpSpPr>
            <a:xfrm>
              <a:off x="2127325" y="1543594"/>
              <a:ext cx="2038575" cy="1885405"/>
              <a:chOff x="2127325" y="1543594"/>
              <a:chExt cx="2038575" cy="1885405"/>
            </a:xfrm>
          </p:grpSpPr>
          <p:sp>
            <p:nvSpPr>
              <p:cNvPr id="65" name="Rectangle: Top Corners Rounded 64">
                <a:extLst>
                  <a:ext uri="{FF2B5EF4-FFF2-40B4-BE49-F238E27FC236}">
                    <a16:creationId xmlns:a16="http://schemas.microsoft.com/office/drawing/2014/main" id="{18E2D0F6-B0C5-4A33-979D-678F5C8C915E}"/>
                  </a:ext>
                </a:extLst>
              </p:cNvPr>
              <p:cNvSpPr/>
              <p:nvPr/>
            </p:nvSpPr>
            <p:spPr>
              <a:xfrm>
                <a:off x="2127325" y="1543594"/>
                <a:ext cx="2038575" cy="1885405"/>
              </a:xfrm>
              <a:prstGeom prst="round2SameRect">
                <a:avLst/>
              </a:prstGeom>
              <a:solidFill>
                <a:srgbClr val="09707B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D4E1D73C-07BB-4310-BF2B-430E6D75FF11}"/>
                  </a:ext>
                </a:extLst>
              </p:cNvPr>
              <p:cNvSpPr txBox="1"/>
              <p:nvPr/>
            </p:nvSpPr>
            <p:spPr>
              <a:xfrm>
                <a:off x="2127325" y="1779783"/>
                <a:ext cx="2038573" cy="6191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/>
                  <a:t>BASSELL</a:t>
                </a:r>
              </a:p>
            </p:txBody>
          </p:sp>
        </p:grp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87846264-EAF4-4146-97D0-A0ECFCC4D77B}"/>
                </a:ext>
              </a:extLst>
            </p:cNvPr>
            <p:cNvSpPr/>
            <p:nvPr/>
          </p:nvSpPr>
          <p:spPr>
            <a:xfrm>
              <a:off x="2127325" y="2656764"/>
              <a:ext cx="2038573" cy="3644537"/>
            </a:xfrm>
            <a:custGeom>
              <a:avLst/>
              <a:gdLst>
                <a:gd name="connsiteX0" fmla="*/ 276503 w 1658983"/>
                <a:gd name="connsiteY0" fmla="*/ 0 h 3644537"/>
                <a:gd name="connsiteX1" fmla="*/ 362966 w 1658983"/>
                <a:gd name="connsiteY1" fmla="*/ 0 h 3644537"/>
                <a:gd name="connsiteX2" fmla="*/ 390165 w 1658983"/>
                <a:gd name="connsiteY2" fmla="*/ 87621 h 3644537"/>
                <a:gd name="connsiteX3" fmla="*/ 829491 w 1658983"/>
                <a:gd name="connsiteY3" fmla="*/ 378825 h 3644537"/>
                <a:gd name="connsiteX4" fmla="*/ 1268817 w 1658983"/>
                <a:gd name="connsiteY4" fmla="*/ 87621 h 3644537"/>
                <a:gd name="connsiteX5" fmla="*/ 1296016 w 1658983"/>
                <a:gd name="connsiteY5" fmla="*/ 0 h 3644537"/>
                <a:gd name="connsiteX6" fmla="*/ 1382480 w 1658983"/>
                <a:gd name="connsiteY6" fmla="*/ 0 h 3644537"/>
                <a:gd name="connsiteX7" fmla="*/ 1658983 w 1658983"/>
                <a:gd name="connsiteY7" fmla="*/ 276503 h 3644537"/>
                <a:gd name="connsiteX8" fmla="*/ 1658983 w 1658983"/>
                <a:gd name="connsiteY8" fmla="*/ 3368034 h 3644537"/>
                <a:gd name="connsiteX9" fmla="*/ 1382480 w 1658983"/>
                <a:gd name="connsiteY9" fmla="*/ 3644537 h 3644537"/>
                <a:gd name="connsiteX10" fmla="*/ 276503 w 1658983"/>
                <a:gd name="connsiteY10" fmla="*/ 3644537 h 3644537"/>
                <a:gd name="connsiteX11" fmla="*/ 0 w 1658983"/>
                <a:gd name="connsiteY11" fmla="*/ 3368034 h 3644537"/>
                <a:gd name="connsiteX12" fmla="*/ 0 w 1658983"/>
                <a:gd name="connsiteY12" fmla="*/ 276503 h 3644537"/>
                <a:gd name="connsiteX13" fmla="*/ 276503 w 1658983"/>
                <a:gd name="connsiteY13" fmla="*/ 0 h 3644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8983" h="3644537">
                  <a:moveTo>
                    <a:pt x="276503" y="0"/>
                  </a:moveTo>
                  <a:lnTo>
                    <a:pt x="362966" y="0"/>
                  </a:lnTo>
                  <a:lnTo>
                    <a:pt x="390165" y="87621"/>
                  </a:lnTo>
                  <a:cubicBezTo>
                    <a:pt x="462546" y="258749"/>
                    <a:pt x="631996" y="378825"/>
                    <a:pt x="829491" y="378825"/>
                  </a:cubicBezTo>
                  <a:cubicBezTo>
                    <a:pt x="1026986" y="378825"/>
                    <a:pt x="1196436" y="258749"/>
                    <a:pt x="1268817" y="87621"/>
                  </a:cubicBezTo>
                  <a:lnTo>
                    <a:pt x="1296016" y="0"/>
                  </a:lnTo>
                  <a:lnTo>
                    <a:pt x="1382480" y="0"/>
                  </a:lnTo>
                  <a:cubicBezTo>
                    <a:pt x="1535188" y="0"/>
                    <a:pt x="1658983" y="123795"/>
                    <a:pt x="1658983" y="276503"/>
                  </a:cubicBezTo>
                  <a:lnTo>
                    <a:pt x="1658983" y="3368034"/>
                  </a:lnTo>
                  <a:cubicBezTo>
                    <a:pt x="1658983" y="3520742"/>
                    <a:pt x="1535188" y="3644537"/>
                    <a:pt x="1382480" y="3644537"/>
                  </a:cubicBezTo>
                  <a:lnTo>
                    <a:pt x="276503" y="3644537"/>
                  </a:lnTo>
                  <a:cubicBezTo>
                    <a:pt x="123795" y="3644537"/>
                    <a:pt x="0" y="3520742"/>
                    <a:pt x="0" y="3368034"/>
                  </a:cubicBezTo>
                  <a:lnTo>
                    <a:pt x="0" y="276503"/>
                  </a:lnTo>
                  <a:cubicBezTo>
                    <a:pt x="0" y="123795"/>
                    <a:pt x="123795" y="0"/>
                    <a:pt x="276503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127000" sx="105000" sy="105000" algn="ctr" rotWithShape="0">
                <a:srgbClr val="000000">
                  <a:alpha val="26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7B0827B8-80EA-42C3-AB87-3BFC599FD6FE}"/>
              </a:ext>
            </a:extLst>
          </p:cNvPr>
          <p:cNvGrpSpPr/>
          <p:nvPr/>
        </p:nvGrpSpPr>
        <p:grpSpPr>
          <a:xfrm>
            <a:off x="3256932" y="2810765"/>
            <a:ext cx="1048800" cy="2128475"/>
            <a:chOff x="2127325" y="1543594"/>
            <a:chExt cx="2038575" cy="4757707"/>
          </a:xfrm>
        </p:grpSpPr>
        <p:sp>
          <p:nvSpPr>
            <p:cNvPr id="70" name="Rectangle: Top Corners Rounded 69">
              <a:extLst>
                <a:ext uri="{FF2B5EF4-FFF2-40B4-BE49-F238E27FC236}">
                  <a16:creationId xmlns:a16="http://schemas.microsoft.com/office/drawing/2014/main" id="{61B9CF7F-B60B-4D1B-8A12-2C535E4D8458}"/>
                </a:ext>
              </a:extLst>
            </p:cNvPr>
            <p:cNvSpPr/>
            <p:nvPr/>
          </p:nvSpPr>
          <p:spPr>
            <a:xfrm>
              <a:off x="2127325" y="1543594"/>
              <a:ext cx="2038575" cy="1885404"/>
            </a:xfrm>
            <a:prstGeom prst="round2SameRect">
              <a:avLst/>
            </a:prstGeom>
            <a:solidFill>
              <a:srgbClr val="09707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7AFAC2B-D66B-4C8D-848C-E2B41CFDA083}"/>
                </a:ext>
              </a:extLst>
            </p:cNvPr>
            <p:cNvSpPr/>
            <p:nvPr/>
          </p:nvSpPr>
          <p:spPr>
            <a:xfrm>
              <a:off x="2127325" y="2656764"/>
              <a:ext cx="2038573" cy="3644537"/>
            </a:xfrm>
            <a:custGeom>
              <a:avLst/>
              <a:gdLst>
                <a:gd name="connsiteX0" fmla="*/ 276503 w 1658983"/>
                <a:gd name="connsiteY0" fmla="*/ 0 h 3644537"/>
                <a:gd name="connsiteX1" fmla="*/ 362966 w 1658983"/>
                <a:gd name="connsiteY1" fmla="*/ 0 h 3644537"/>
                <a:gd name="connsiteX2" fmla="*/ 390165 w 1658983"/>
                <a:gd name="connsiteY2" fmla="*/ 87621 h 3644537"/>
                <a:gd name="connsiteX3" fmla="*/ 829491 w 1658983"/>
                <a:gd name="connsiteY3" fmla="*/ 378825 h 3644537"/>
                <a:gd name="connsiteX4" fmla="*/ 1268817 w 1658983"/>
                <a:gd name="connsiteY4" fmla="*/ 87621 h 3644537"/>
                <a:gd name="connsiteX5" fmla="*/ 1296016 w 1658983"/>
                <a:gd name="connsiteY5" fmla="*/ 0 h 3644537"/>
                <a:gd name="connsiteX6" fmla="*/ 1382480 w 1658983"/>
                <a:gd name="connsiteY6" fmla="*/ 0 h 3644537"/>
                <a:gd name="connsiteX7" fmla="*/ 1658983 w 1658983"/>
                <a:gd name="connsiteY7" fmla="*/ 276503 h 3644537"/>
                <a:gd name="connsiteX8" fmla="*/ 1658983 w 1658983"/>
                <a:gd name="connsiteY8" fmla="*/ 3368034 h 3644537"/>
                <a:gd name="connsiteX9" fmla="*/ 1382480 w 1658983"/>
                <a:gd name="connsiteY9" fmla="*/ 3644537 h 3644537"/>
                <a:gd name="connsiteX10" fmla="*/ 276503 w 1658983"/>
                <a:gd name="connsiteY10" fmla="*/ 3644537 h 3644537"/>
                <a:gd name="connsiteX11" fmla="*/ 0 w 1658983"/>
                <a:gd name="connsiteY11" fmla="*/ 3368034 h 3644537"/>
                <a:gd name="connsiteX12" fmla="*/ 0 w 1658983"/>
                <a:gd name="connsiteY12" fmla="*/ 276503 h 3644537"/>
                <a:gd name="connsiteX13" fmla="*/ 276503 w 1658983"/>
                <a:gd name="connsiteY13" fmla="*/ 0 h 3644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8983" h="3644537">
                  <a:moveTo>
                    <a:pt x="276503" y="0"/>
                  </a:moveTo>
                  <a:lnTo>
                    <a:pt x="362966" y="0"/>
                  </a:lnTo>
                  <a:lnTo>
                    <a:pt x="390165" y="87621"/>
                  </a:lnTo>
                  <a:cubicBezTo>
                    <a:pt x="462546" y="258749"/>
                    <a:pt x="631996" y="378825"/>
                    <a:pt x="829491" y="378825"/>
                  </a:cubicBezTo>
                  <a:cubicBezTo>
                    <a:pt x="1026986" y="378825"/>
                    <a:pt x="1196436" y="258749"/>
                    <a:pt x="1268817" y="87621"/>
                  </a:cubicBezTo>
                  <a:lnTo>
                    <a:pt x="1296016" y="0"/>
                  </a:lnTo>
                  <a:lnTo>
                    <a:pt x="1382480" y="0"/>
                  </a:lnTo>
                  <a:cubicBezTo>
                    <a:pt x="1535188" y="0"/>
                    <a:pt x="1658983" y="123795"/>
                    <a:pt x="1658983" y="276503"/>
                  </a:cubicBezTo>
                  <a:lnTo>
                    <a:pt x="1658983" y="3368034"/>
                  </a:lnTo>
                  <a:cubicBezTo>
                    <a:pt x="1658983" y="3520742"/>
                    <a:pt x="1535188" y="3644537"/>
                    <a:pt x="1382480" y="3644537"/>
                  </a:cubicBezTo>
                  <a:lnTo>
                    <a:pt x="276503" y="3644537"/>
                  </a:lnTo>
                  <a:cubicBezTo>
                    <a:pt x="123795" y="3644537"/>
                    <a:pt x="0" y="3520742"/>
                    <a:pt x="0" y="3368034"/>
                  </a:cubicBezTo>
                  <a:lnTo>
                    <a:pt x="0" y="276503"/>
                  </a:lnTo>
                  <a:cubicBezTo>
                    <a:pt x="0" y="123795"/>
                    <a:pt x="123795" y="0"/>
                    <a:pt x="276503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127000" sx="105000" sy="105000" algn="ctr" rotWithShape="0">
                <a:srgbClr val="000000">
                  <a:alpha val="26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6A4FBA6-8A1F-4F44-A9A4-17C82F8CC640}"/>
              </a:ext>
            </a:extLst>
          </p:cNvPr>
          <p:cNvGrpSpPr/>
          <p:nvPr/>
        </p:nvGrpSpPr>
        <p:grpSpPr>
          <a:xfrm>
            <a:off x="6160124" y="2875962"/>
            <a:ext cx="1048800" cy="2128475"/>
            <a:chOff x="2127325" y="1543594"/>
            <a:chExt cx="2038575" cy="4757707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03C6AD99-4B8F-436C-B32A-72EA0F45A124}"/>
                </a:ext>
              </a:extLst>
            </p:cNvPr>
            <p:cNvGrpSpPr/>
            <p:nvPr/>
          </p:nvGrpSpPr>
          <p:grpSpPr>
            <a:xfrm>
              <a:off x="2127325" y="1543594"/>
              <a:ext cx="2038575" cy="1885405"/>
              <a:chOff x="2127325" y="1543594"/>
              <a:chExt cx="2038575" cy="1885405"/>
            </a:xfrm>
          </p:grpSpPr>
          <p:sp>
            <p:nvSpPr>
              <p:cNvPr id="75" name="Rectangle: Top Corners Rounded 74">
                <a:extLst>
                  <a:ext uri="{FF2B5EF4-FFF2-40B4-BE49-F238E27FC236}">
                    <a16:creationId xmlns:a16="http://schemas.microsoft.com/office/drawing/2014/main" id="{8B9522C3-51FD-4033-AF3E-D39A90DAA0F6}"/>
                  </a:ext>
                </a:extLst>
              </p:cNvPr>
              <p:cNvSpPr/>
              <p:nvPr/>
            </p:nvSpPr>
            <p:spPr>
              <a:xfrm>
                <a:off x="2127325" y="1543594"/>
                <a:ext cx="2038575" cy="1885405"/>
              </a:xfrm>
              <a:prstGeom prst="round2SameRect">
                <a:avLst/>
              </a:prstGeom>
              <a:solidFill>
                <a:srgbClr val="09707B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CA6A1C6C-B9F9-4F63-87D6-60ED959F6680}"/>
                  </a:ext>
                </a:extLst>
              </p:cNvPr>
              <p:cNvSpPr txBox="1"/>
              <p:nvPr/>
            </p:nvSpPr>
            <p:spPr>
              <a:xfrm>
                <a:off x="2528651" y="1933626"/>
                <a:ext cx="1207580" cy="6191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/>
                  <a:t>DELA</a:t>
                </a:r>
              </a:p>
            </p:txBody>
          </p:sp>
        </p:grp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0D1F68E-F600-401D-8DEC-5B1181B932C9}"/>
                </a:ext>
              </a:extLst>
            </p:cNvPr>
            <p:cNvSpPr/>
            <p:nvPr/>
          </p:nvSpPr>
          <p:spPr>
            <a:xfrm>
              <a:off x="2127325" y="2656764"/>
              <a:ext cx="2038573" cy="3644537"/>
            </a:xfrm>
            <a:custGeom>
              <a:avLst/>
              <a:gdLst>
                <a:gd name="connsiteX0" fmla="*/ 276503 w 1658983"/>
                <a:gd name="connsiteY0" fmla="*/ 0 h 3644537"/>
                <a:gd name="connsiteX1" fmla="*/ 362966 w 1658983"/>
                <a:gd name="connsiteY1" fmla="*/ 0 h 3644537"/>
                <a:gd name="connsiteX2" fmla="*/ 390165 w 1658983"/>
                <a:gd name="connsiteY2" fmla="*/ 87621 h 3644537"/>
                <a:gd name="connsiteX3" fmla="*/ 829491 w 1658983"/>
                <a:gd name="connsiteY3" fmla="*/ 378825 h 3644537"/>
                <a:gd name="connsiteX4" fmla="*/ 1268817 w 1658983"/>
                <a:gd name="connsiteY4" fmla="*/ 87621 h 3644537"/>
                <a:gd name="connsiteX5" fmla="*/ 1296016 w 1658983"/>
                <a:gd name="connsiteY5" fmla="*/ 0 h 3644537"/>
                <a:gd name="connsiteX6" fmla="*/ 1382480 w 1658983"/>
                <a:gd name="connsiteY6" fmla="*/ 0 h 3644537"/>
                <a:gd name="connsiteX7" fmla="*/ 1658983 w 1658983"/>
                <a:gd name="connsiteY7" fmla="*/ 276503 h 3644537"/>
                <a:gd name="connsiteX8" fmla="*/ 1658983 w 1658983"/>
                <a:gd name="connsiteY8" fmla="*/ 3368034 h 3644537"/>
                <a:gd name="connsiteX9" fmla="*/ 1382480 w 1658983"/>
                <a:gd name="connsiteY9" fmla="*/ 3644537 h 3644537"/>
                <a:gd name="connsiteX10" fmla="*/ 276503 w 1658983"/>
                <a:gd name="connsiteY10" fmla="*/ 3644537 h 3644537"/>
                <a:gd name="connsiteX11" fmla="*/ 0 w 1658983"/>
                <a:gd name="connsiteY11" fmla="*/ 3368034 h 3644537"/>
                <a:gd name="connsiteX12" fmla="*/ 0 w 1658983"/>
                <a:gd name="connsiteY12" fmla="*/ 276503 h 3644537"/>
                <a:gd name="connsiteX13" fmla="*/ 276503 w 1658983"/>
                <a:gd name="connsiteY13" fmla="*/ 0 h 3644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8983" h="3644537">
                  <a:moveTo>
                    <a:pt x="276503" y="0"/>
                  </a:moveTo>
                  <a:lnTo>
                    <a:pt x="362966" y="0"/>
                  </a:lnTo>
                  <a:lnTo>
                    <a:pt x="390165" y="87621"/>
                  </a:lnTo>
                  <a:cubicBezTo>
                    <a:pt x="462546" y="258749"/>
                    <a:pt x="631996" y="378825"/>
                    <a:pt x="829491" y="378825"/>
                  </a:cubicBezTo>
                  <a:cubicBezTo>
                    <a:pt x="1026986" y="378825"/>
                    <a:pt x="1196436" y="258749"/>
                    <a:pt x="1268817" y="87621"/>
                  </a:cubicBezTo>
                  <a:lnTo>
                    <a:pt x="1296016" y="0"/>
                  </a:lnTo>
                  <a:lnTo>
                    <a:pt x="1382480" y="0"/>
                  </a:lnTo>
                  <a:cubicBezTo>
                    <a:pt x="1535188" y="0"/>
                    <a:pt x="1658983" y="123795"/>
                    <a:pt x="1658983" y="276503"/>
                  </a:cubicBezTo>
                  <a:lnTo>
                    <a:pt x="1658983" y="3368034"/>
                  </a:lnTo>
                  <a:cubicBezTo>
                    <a:pt x="1658983" y="3520742"/>
                    <a:pt x="1535188" y="3644537"/>
                    <a:pt x="1382480" y="3644537"/>
                  </a:cubicBezTo>
                  <a:lnTo>
                    <a:pt x="276503" y="3644537"/>
                  </a:lnTo>
                  <a:cubicBezTo>
                    <a:pt x="123795" y="3644537"/>
                    <a:pt x="0" y="3520742"/>
                    <a:pt x="0" y="3368034"/>
                  </a:cubicBezTo>
                  <a:lnTo>
                    <a:pt x="0" y="276503"/>
                  </a:lnTo>
                  <a:cubicBezTo>
                    <a:pt x="0" y="123795"/>
                    <a:pt x="123795" y="0"/>
                    <a:pt x="276503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127000" sx="105000" sy="105000" algn="ctr" rotWithShape="0">
                <a:srgbClr val="000000">
                  <a:alpha val="26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8B309EC4-BCEE-4739-9F5F-0BE403C8B083}"/>
              </a:ext>
            </a:extLst>
          </p:cNvPr>
          <p:cNvSpPr txBox="1"/>
          <p:nvPr/>
        </p:nvSpPr>
        <p:spPr>
          <a:xfrm>
            <a:off x="3362633" y="2921620"/>
            <a:ext cx="9430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KABIRU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8776432D-3988-4B02-968E-B0D4C81CBD08}"/>
              </a:ext>
            </a:extLst>
          </p:cNvPr>
          <p:cNvGrpSpPr/>
          <p:nvPr/>
        </p:nvGrpSpPr>
        <p:grpSpPr>
          <a:xfrm>
            <a:off x="3488792" y="391134"/>
            <a:ext cx="1048800" cy="2128475"/>
            <a:chOff x="2127325" y="1543594"/>
            <a:chExt cx="2038575" cy="4757707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25DAB5AC-1009-446B-80A4-B0214B94E98E}"/>
                </a:ext>
              </a:extLst>
            </p:cNvPr>
            <p:cNvGrpSpPr/>
            <p:nvPr/>
          </p:nvGrpSpPr>
          <p:grpSpPr>
            <a:xfrm>
              <a:off x="2127325" y="1543594"/>
              <a:ext cx="2038575" cy="1885405"/>
              <a:chOff x="2127325" y="1543594"/>
              <a:chExt cx="2038575" cy="1885405"/>
            </a:xfrm>
          </p:grpSpPr>
          <p:sp>
            <p:nvSpPr>
              <p:cNvPr id="81" name="Rectangle: Top Corners Rounded 80">
                <a:extLst>
                  <a:ext uri="{FF2B5EF4-FFF2-40B4-BE49-F238E27FC236}">
                    <a16:creationId xmlns:a16="http://schemas.microsoft.com/office/drawing/2014/main" id="{B6103A57-E736-485C-B44A-6FCFCC2B0AF4}"/>
                  </a:ext>
                </a:extLst>
              </p:cNvPr>
              <p:cNvSpPr/>
              <p:nvPr/>
            </p:nvSpPr>
            <p:spPr>
              <a:xfrm>
                <a:off x="2127325" y="1543594"/>
                <a:ext cx="2038575" cy="1885405"/>
              </a:xfrm>
              <a:prstGeom prst="round2SameRect">
                <a:avLst/>
              </a:prstGeom>
              <a:solidFill>
                <a:srgbClr val="09707B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460AEFC9-7265-470B-8320-933F3DC92BA5}"/>
                  </a:ext>
                </a:extLst>
              </p:cNvPr>
              <p:cNvSpPr txBox="1"/>
              <p:nvPr/>
            </p:nvSpPr>
            <p:spPr>
              <a:xfrm>
                <a:off x="2146436" y="1933626"/>
                <a:ext cx="1813329" cy="6191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/>
                  <a:t>MAX 7</a:t>
                </a:r>
              </a:p>
            </p:txBody>
          </p:sp>
        </p:grp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7D76D32-AB37-41F5-A42E-F95099053E30}"/>
                </a:ext>
              </a:extLst>
            </p:cNvPr>
            <p:cNvSpPr/>
            <p:nvPr/>
          </p:nvSpPr>
          <p:spPr>
            <a:xfrm>
              <a:off x="2127325" y="2656764"/>
              <a:ext cx="2038573" cy="3644537"/>
            </a:xfrm>
            <a:custGeom>
              <a:avLst/>
              <a:gdLst>
                <a:gd name="connsiteX0" fmla="*/ 276503 w 1658983"/>
                <a:gd name="connsiteY0" fmla="*/ 0 h 3644537"/>
                <a:gd name="connsiteX1" fmla="*/ 362966 w 1658983"/>
                <a:gd name="connsiteY1" fmla="*/ 0 h 3644537"/>
                <a:gd name="connsiteX2" fmla="*/ 390165 w 1658983"/>
                <a:gd name="connsiteY2" fmla="*/ 87621 h 3644537"/>
                <a:gd name="connsiteX3" fmla="*/ 829491 w 1658983"/>
                <a:gd name="connsiteY3" fmla="*/ 378825 h 3644537"/>
                <a:gd name="connsiteX4" fmla="*/ 1268817 w 1658983"/>
                <a:gd name="connsiteY4" fmla="*/ 87621 h 3644537"/>
                <a:gd name="connsiteX5" fmla="*/ 1296016 w 1658983"/>
                <a:gd name="connsiteY5" fmla="*/ 0 h 3644537"/>
                <a:gd name="connsiteX6" fmla="*/ 1382480 w 1658983"/>
                <a:gd name="connsiteY6" fmla="*/ 0 h 3644537"/>
                <a:gd name="connsiteX7" fmla="*/ 1658983 w 1658983"/>
                <a:gd name="connsiteY7" fmla="*/ 276503 h 3644537"/>
                <a:gd name="connsiteX8" fmla="*/ 1658983 w 1658983"/>
                <a:gd name="connsiteY8" fmla="*/ 3368034 h 3644537"/>
                <a:gd name="connsiteX9" fmla="*/ 1382480 w 1658983"/>
                <a:gd name="connsiteY9" fmla="*/ 3644537 h 3644537"/>
                <a:gd name="connsiteX10" fmla="*/ 276503 w 1658983"/>
                <a:gd name="connsiteY10" fmla="*/ 3644537 h 3644537"/>
                <a:gd name="connsiteX11" fmla="*/ 0 w 1658983"/>
                <a:gd name="connsiteY11" fmla="*/ 3368034 h 3644537"/>
                <a:gd name="connsiteX12" fmla="*/ 0 w 1658983"/>
                <a:gd name="connsiteY12" fmla="*/ 276503 h 3644537"/>
                <a:gd name="connsiteX13" fmla="*/ 276503 w 1658983"/>
                <a:gd name="connsiteY13" fmla="*/ 0 h 3644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8983" h="3644537">
                  <a:moveTo>
                    <a:pt x="276503" y="0"/>
                  </a:moveTo>
                  <a:lnTo>
                    <a:pt x="362966" y="0"/>
                  </a:lnTo>
                  <a:lnTo>
                    <a:pt x="390165" y="87621"/>
                  </a:lnTo>
                  <a:cubicBezTo>
                    <a:pt x="462546" y="258749"/>
                    <a:pt x="631996" y="378825"/>
                    <a:pt x="829491" y="378825"/>
                  </a:cubicBezTo>
                  <a:cubicBezTo>
                    <a:pt x="1026986" y="378825"/>
                    <a:pt x="1196436" y="258749"/>
                    <a:pt x="1268817" y="87621"/>
                  </a:cubicBezTo>
                  <a:lnTo>
                    <a:pt x="1296016" y="0"/>
                  </a:lnTo>
                  <a:lnTo>
                    <a:pt x="1382480" y="0"/>
                  </a:lnTo>
                  <a:cubicBezTo>
                    <a:pt x="1535188" y="0"/>
                    <a:pt x="1658983" y="123795"/>
                    <a:pt x="1658983" y="276503"/>
                  </a:cubicBezTo>
                  <a:lnTo>
                    <a:pt x="1658983" y="3368034"/>
                  </a:lnTo>
                  <a:cubicBezTo>
                    <a:pt x="1658983" y="3520742"/>
                    <a:pt x="1535188" y="3644537"/>
                    <a:pt x="1382480" y="3644537"/>
                  </a:cubicBezTo>
                  <a:lnTo>
                    <a:pt x="276503" y="3644537"/>
                  </a:lnTo>
                  <a:cubicBezTo>
                    <a:pt x="123795" y="3644537"/>
                    <a:pt x="0" y="3520742"/>
                    <a:pt x="0" y="3368034"/>
                  </a:cubicBezTo>
                  <a:lnTo>
                    <a:pt x="0" y="276503"/>
                  </a:lnTo>
                  <a:cubicBezTo>
                    <a:pt x="0" y="123795"/>
                    <a:pt x="123795" y="0"/>
                    <a:pt x="276503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127000" sx="105000" sy="105000" algn="ctr" rotWithShape="0">
                <a:srgbClr val="000000">
                  <a:alpha val="26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7" name="Picture 76">
            <a:extLst>
              <a:ext uri="{FF2B5EF4-FFF2-40B4-BE49-F238E27FC236}">
                <a16:creationId xmlns:a16="http://schemas.microsoft.com/office/drawing/2014/main" id="{575FAEA3-17F6-44B2-B7F9-FB62114B4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0832" y="3517182"/>
            <a:ext cx="838214" cy="148231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3B69D80F-C9F9-4299-B8A2-20295A93D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0456" y="1048621"/>
            <a:ext cx="952643" cy="168467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21D8DB6A-BCD8-4646-BD87-45E35A6826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3046" y="1043431"/>
            <a:ext cx="884951" cy="157324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5D731C2F-9BEC-4D44-B18E-1F60BEFBEB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1007" y="1006749"/>
            <a:ext cx="880701" cy="15574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6E4B7B74-4C8C-46EA-A903-10753AEF15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14896" y="3542838"/>
            <a:ext cx="838214" cy="148231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508268E9-6D7B-4481-8A77-7365625A73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11506" y="3604810"/>
            <a:ext cx="773790" cy="136838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74B90658-C282-41DF-BD88-4A1F4E00C08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60157" y="105902"/>
            <a:ext cx="516925" cy="64489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1124400" y="1563943"/>
            <a:ext cx="6652916" cy="20156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Live Demo</a:t>
            </a:r>
            <a:br>
              <a:rPr lang="en" dirty="0">
                <a:solidFill>
                  <a:srgbClr val="0C022A"/>
                </a:solidFill>
              </a:rPr>
            </a:br>
            <a:endParaRPr dirty="0">
              <a:solidFill>
                <a:srgbClr val="0C022A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A3ED7C-7FAC-4AE0-A185-BB1024BC8179}"/>
              </a:ext>
            </a:extLst>
          </p:cNvPr>
          <p:cNvSpPr txBox="1"/>
          <p:nvPr/>
        </p:nvSpPr>
        <p:spPr>
          <a:xfrm>
            <a:off x="3647767" y="3440738"/>
            <a:ext cx="47686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1800" b="1" dirty="0">
                <a:solidFill>
                  <a:srgbClr val="0C022A"/>
                </a:solidFill>
              </a:rPr>
              <a:t>E</a:t>
            </a:r>
            <a:r>
              <a:rPr lang="en-US" sz="1800" b="1" dirty="0">
                <a:solidFill>
                  <a:srgbClr val="0C022A"/>
                </a:solidFill>
              </a:rPr>
              <a:t>njoy the demo cause it’s show time !!!</a:t>
            </a:r>
            <a:endParaRPr lang="en-US" sz="1800" b="1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321F4C-49A4-4DE2-9D85-0C9A70409F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0157" y="105902"/>
            <a:ext cx="516925" cy="64489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6B76C-6C7C-40F1-B3E1-5CEC2CE55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794" y="1657350"/>
            <a:ext cx="7626310" cy="1222950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7B5AAF-22E7-426F-9B07-4024CA2ED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0157" y="105902"/>
            <a:ext cx="516925" cy="64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6758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890</TotalTime>
  <Words>167</Words>
  <Application>Microsoft Office PowerPoint</Application>
  <PresentationFormat>On-screen Show (16:9)</PresentationFormat>
  <Paragraphs>70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Wingdings 3</vt:lpstr>
      <vt:lpstr>Lucida Bright</vt:lpstr>
      <vt:lpstr>Century Gothic</vt:lpstr>
      <vt:lpstr>Impact</vt:lpstr>
      <vt:lpstr>Wingdings</vt:lpstr>
      <vt:lpstr>Arial</vt:lpstr>
      <vt:lpstr>Ion</vt:lpstr>
      <vt:lpstr>Preparing your Pitch</vt:lpstr>
      <vt:lpstr>How to Get Started</vt:lpstr>
      <vt:lpstr>Introduce your Solution</vt:lpstr>
      <vt:lpstr>How it Works</vt:lpstr>
      <vt:lpstr>TEAM</vt:lpstr>
      <vt:lpstr>Live Demo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Preparing your Pitch</dc:title>
  <dc:creator>Dawuda Iddrisu</dc:creator>
  <cp:lastModifiedBy>Innocentia Dela</cp:lastModifiedBy>
  <cp:revision>11</cp:revision>
  <dcterms:modified xsi:type="dcterms:W3CDTF">2019-03-30T16:29:01Z</dcterms:modified>
</cp:coreProperties>
</file>